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57" r:id="rId4"/>
    <p:sldId id="263" r:id="rId5"/>
    <p:sldId id="258" r:id="rId6"/>
    <p:sldId id="259" r:id="rId7"/>
    <p:sldId id="260" r:id="rId8"/>
    <p:sldId id="262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93" r:id="rId31"/>
    <p:sldId id="287" r:id="rId32"/>
    <p:sldId id="288" r:id="rId33"/>
    <p:sldId id="289" r:id="rId34"/>
    <p:sldId id="290" r:id="rId35"/>
    <p:sldId id="291" r:id="rId36"/>
    <p:sldId id="292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87" d="100"/>
          <a:sy n="87" d="100"/>
        </p:scale>
        <p:origin x="528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8822C-4543-4717-9795-DD2AD927E4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814756-8B10-4A18-AFA7-E10DBB2E67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7235AD-2D7D-4135-87BF-41BA57A4DA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B6353-33D0-4A0D-925D-1AD37E7DC29C}" type="datetimeFigureOut">
              <a:rPr lang="en-US" smtClean="0"/>
              <a:t>9/21/2018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1EA7AD-F62D-4422-B3E7-0F30CCB573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34A008-CDC0-40EA-A1E2-1D090B6B7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6C9D8-835A-479D-9B33-3E2170909D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4621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826887-4E07-4906-874A-0E5935DA5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D90C847-9739-4BEA-AFBD-3661847AC8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03AB21-0CE3-4EC7-99A9-1303584BC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B6353-33D0-4A0D-925D-1AD37E7DC29C}" type="datetimeFigureOut">
              <a:rPr lang="en-US" smtClean="0"/>
              <a:t>9/21/2018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0880DE-3C81-411B-B0BE-D09CD7257B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5A9297-AA76-4E40-8FB3-9542A2784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6C9D8-835A-479D-9B33-3E2170909D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7444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99D4C2E-E924-4A07-8A54-6876E1A5983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C13DE2-94BA-47B2-8397-85E3430503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FF6321-D268-4379-933F-F348D69705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B6353-33D0-4A0D-925D-1AD37E7DC29C}" type="datetimeFigureOut">
              <a:rPr lang="en-US" smtClean="0"/>
              <a:t>9/21/2018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BF77F3-D92D-484D-ADA3-8E5A5A9B46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53933A-896C-443B-9165-B691A6F871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6C9D8-835A-479D-9B33-3E2170909D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9815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1A493-17DE-43BD-80C9-D1CA2010BB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606EA2-D425-47B4-98C8-808C5266AE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E8EF5C-9E18-4D6C-AD13-358A8E7D94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B6353-33D0-4A0D-925D-1AD37E7DC29C}" type="datetimeFigureOut">
              <a:rPr lang="en-US" smtClean="0"/>
              <a:t>9/21/2018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A397E5-0F9E-482B-8BB8-30DF896D89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201C76-15FB-4405-85B6-5865CE889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6C9D8-835A-479D-9B33-3E2170909D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9272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2A4B9-C0D5-4820-84F0-D617E8F79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7FF07A-0B73-4735-8F2F-CA93F5E97F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81CB68-7033-4188-BBBC-79F9BD3020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B6353-33D0-4A0D-925D-1AD37E7DC29C}" type="datetimeFigureOut">
              <a:rPr lang="en-US" smtClean="0"/>
              <a:t>9/21/2018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1F9AEC-A84A-4F3C-8509-2A4E7A4A05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C48BD8-E291-4273-8EFC-4ACDDC455B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6C9D8-835A-479D-9B33-3E2170909D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0970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BE180-63B1-4470-A001-9B8808A94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810091-F6DD-4FA1-A5C2-6C872631BD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1827B7-D0C0-4F8A-9C39-0FA9F2048F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8A523A-7B3A-4261-9C0C-CBDC8A64EF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B6353-33D0-4A0D-925D-1AD37E7DC29C}" type="datetimeFigureOut">
              <a:rPr lang="en-US" smtClean="0"/>
              <a:t>9/21/2018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9D5580-8D16-4FC9-8299-624D6B0CC0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3CAB9B-2388-495E-B9C7-82C75EEA2D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6C9D8-835A-479D-9B33-3E2170909D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2153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9AC83E-A313-4686-98EB-BA93987723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72B41D-E0E3-4B72-BFD5-2905C6EB85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642F66-3CAB-4034-824A-3F44229BCD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5322E16-7C93-405C-A2DD-15DDB30E0D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BC1DB07-050C-48FD-81BB-02C19720BB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1056A30-E235-488F-B6C6-BA4A92E905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B6353-33D0-4A0D-925D-1AD37E7DC29C}" type="datetimeFigureOut">
              <a:rPr lang="en-US" smtClean="0"/>
              <a:t>9/21/2018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06A2953-DCB3-4CE0-B271-6442BBEEAF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6F9DCA7-390A-416E-8EE4-2F0F54F56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6C9D8-835A-479D-9B33-3E2170909D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601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B8E47C-C82D-4FB4-BE61-84623643D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2308C0D-B098-4B90-A497-D76EEBF183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B6353-33D0-4A0D-925D-1AD37E7DC29C}" type="datetimeFigureOut">
              <a:rPr lang="en-US" smtClean="0"/>
              <a:t>9/21/2018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B5AFD1-D3D7-4A88-8D8D-65CCA0A5F3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AD839B-B2A6-481D-A23C-5104C3756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6C9D8-835A-479D-9B33-3E2170909D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5167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1ECA322-BF74-427E-A718-3772F6E0E5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B6353-33D0-4A0D-925D-1AD37E7DC29C}" type="datetimeFigureOut">
              <a:rPr lang="en-US" smtClean="0"/>
              <a:t>9/21/2018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A810D93-AFAD-4276-8106-2DDF4F9DCE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7518B6-EFDE-48EE-95B4-EFC43F9939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6C9D8-835A-479D-9B33-3E2170909D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3129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36D095-4EF4-470F-BC53-6BEC1AE7DA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92224C-BF0E-40C3-B7C4-F51F51DCB9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C73506-8A6A-47A5-89FF-C216F7F7AC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1A6EF1-1AF2-4724-95B9-E823ADF855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B6353-33D0-4A0D-925D-1AD37E7DC29C}" type="datetimeFigureOut">
              <a:rPr lang="en-US" smtClean="0"/>
              <a:t>9/21/2018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0940BB-4CFA-4D31-97EE-608A5CCE4C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CCFDE1-1C3E-4186-8D3D-32942B720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6C9D8-835A-479D-9B33-3E2170909D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4728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23C9A4-6DA9-466A-B245-199179F96B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66EE556-DA17-43BB-A1A4-0051D30AA8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7CAA89-2FC0-44CC-83F1-482766F7E0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E2BB82-1FE8-4081-9CC7-D41E9BFB51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B6353-33D0-4A0D-925D-1AD37E7DC29C}" type="datetimeFigureOut">
              <a:rPr lang="en-US" smtClean="0"/>
              <a:t>9/21/2018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48F385-7110-4238-9166-9FAFE4236C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63259C-D9EB-47F6-9D33-FEFBC5388F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6C9D8-835A-479D-9B33-3E2170909D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4390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5D16E1F-435E-4792-926A-0577B0F73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2608B1-807C-420E-91B9-8401BF977D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CB610B-2359-4B82-B837-F45BB45B85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FB6353-33D0-4A0D-925D-1AD37E7DC29C}" type="datetimeFigureOut">
              <a:rPr lang="en-US" smtClean="0"/>
              <a:t>9/21/2018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5FD2D5-EBC2-497F-8F05-0CCCEF91CE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4C5C46-3135-4C3E-B25A-74C89D216E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A6C9D8-835A-479D-9B33-3E2170909D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4767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F355D17-A71B-4C8B-926E-7607C3434665}"/>
              </a:ext>
            </a:extLst>
          </p:cNvPr>
          <p:cNvSpPr txBox="1"/>
          <p:nvPr/>
        </p:nvSpPr>
        <p:spPr>
          <a:xfrm>
            <a:off x="5833664" y="960593"/>
            <a:ext cx="392286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Nirmala UI Semilight" panose="020B0402040204020203" pitchFamily="34" charset="0"/>
                <a:cs typeface="Nirmala UI Semilight" panose="020B0402040204020203" pitchFamily="34" charset="0"/>
              </a:rPr>
              <a:t>GP </a:t>
            </a:r>
            <a:r>
              <a:rPr lang="en-US" dirty="0" err="1">
                <a:latin typeface="Nirmala UI Semilight" panose="020B0402040204020203" pitchFamily="34" charset="0"/>
                <a:cs typeface="Nirmala UI Semilight" panose="020B0402040204020203" pitchFamily="34" charset="0"/>
              </a:rPr>
              <a:t>Agrimet</a:t>
            </a:r>
            <a:r>
              <a:rPr lang="en-US" dirty="0">
                <a:latin typeface="Nirmala UI Semilight" panose="020B0402040204020203" pitchFamily="34" charset="0"/>
                <a:cs typeface="Nirmala UI Semilight" panose="020B0402040204020203" pitchFamily="34" charset="0"/>
              </a:rPr>
              <a:t> Sites</a:t>
            </a:r>
          </a:p>
          <a:p>
            <a:endParaRPr lang="en-US" dirty="0">
              <a:latin typeface="Nirmala UI Semilight" panose="020B0402040204020203" pitchFamily="34" charset="0"/>
              <a:cs typeface="Nirmala UI Semilight" panose="020B0402040204020203" pitchFamily="34" charset="0"/>
            </a:endParaRPr>
          </a:p>
          <a:p>
            <a:r>
              <a:rPr lang="en-US" dirty="0">
                <a:latin typeface="Nirmala UI Semilight" panose="020B0402040204020203" pitchFamily="34" charset="0"/>
                <a:cs typeface="Nirmala UI Semilight" panose="020B0402040204020203" pitchFamily="34" charset="0"/>
              </a:rPr>
              <a:t>BFAM – Blackfeet - Seville Colony, MT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3538D5-C9D1-403C-B4D7-2D465201E5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60593"/>
            <a:ext cx="54864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3560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F355D17-A71B-4C8B-926E-7607C3434665}"/>
              </a:ext>
            </a:extLst>
          </p:cNvPr>
          <p:cNvSpPr txBox="1"/>
          <p:nvPr/>
        </p:nvSpPr>
        <p:spPr>
          <a:xfrm>
            <a:off x="5833664" y="960593"/>
            <a:ext cx="174919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Nirmala UI Semilight" panose="020B0402040204020203" pitchFamily="34" charset="0"/>
                <a:cs typeface="Nirmala UI Semilight" panose="020B0402040204020203" pitchFamily="34" charset="0"/>
              </a:rPr>
              <a:t>MesoWest</a:t>
            </a:r>
            <a:r>
              <a:rPr lang="en-US" dirty="0">
                <a:latin typeface="Nirmala UI Semilight" panose="020B0402040204020203" pitchFamily="34" charset="0"/>
                <a:cs typeface="Nirmala UI Semilight" panose="020B0402040204020203" pitchFamily="34" charset="0"/>
              </a:rPr>
              <a:t> Sites</a:t>
            </a:r>
          </a:p>
          <a:p>
            <a:endParaRPr lang="en-US" dirty="0">
              <a:latin typeface="Nirmala UI Semilight" panose="020B0402040204020203" pitchFamily="34" charset="0"/>
              <a:cs typeface="Nirmala UI Semilight" panose="020B0402040204020203" pitchFamily="34" charset="0"/>
            </a:endParaRPr>
          </a:p>
          <a:p>
            <a:r>
              <a:rPr lang="en-US" dirty="0">
                <a:latin typeface="Nirmala UI Semilight" panose="020B0402040204020203" pitchFamily="34" charset="0"/>
                <a:cs typeface="Nirmala UI Semilight" panose="020B0402040204020203" pitchFamily="34" charset="0"/>
              </a:rPr>
              <a:t>COAM8 –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3538D5-C9D1-403C-B4D7-2D465201E5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60593"/>
            <a:ext cx="5486400" cy="54864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7577B60-57A7-4C80-9674-272C1F3EB2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2521853"/>
            <a:ext cx="5486411" cy="3657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445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F355D17-A71B-4C8B-926E-7607C3434665}"/>
              </a:ext>
            </a:extLst>
          </p:cNvPr>
          <p:cNvSpPr txBox="1"/>
          <p:nvPr/>
        </p:nvSpPr>
        <p:spPr>
          <a:xfrm>
            <a:off x="5833664" y="960593"/>
            <a:ext cx="183415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Nirmala UI Semilight" panose="020B0402040204020203" pitchFamily="34" charset="0"/>
                <a:cs typeface="Nirmala UI Semilight" panose="020B0402040204020203" pitchFamily="34" charset="0"/>
              </a:rPr>
              <a:t>MesoWest</a:t>
            </a:r>
            <a:r>
              <a:rPr lang="en-US" dirty="0">
                <a:latin typeface="Nirmala UI Semilight" panose="020B0402040204020203" pitchFamily="34" charset="0"/>
                <a:cs typeface="Nirmala UI Semilight" panose="020B0402040204020203" pitchFamily="34" charset="0"/>
              </a:rPr>
              <a:t> Sites</a:t>
            </a:r>
          </a:p>
          <a:p>
            <a:endParaRPr lang="en-US" dirty="0">
              <a:latin typeface="Nirmala UI Semilight" panose="020B0402040204020203" pitchFamily="34" charset="0"/>
              <a:cs typeface="Nirmala UI Semilight" panose="020B0402040204020203" pitchFamily="34" charset="0"/>
            </a:endParaRPr>
          </a:p>
          <a:p>
            <a:r>
              <a:rPr lang="en-US" dirty="0">
                <a:latin typeface="Nirmala UI Semilight" panose="020B0402040204020203" pitchFamily="34" charset="0"/>
                <a:cs typeface="Nirmala UI Semilight" panose="020B0402040204020203" pitchFamily="34" charset="0"/>
              </a:rPr>
              <a:t>COOPDVNM8 –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3538D5-C9D1-403C-B4D7-2D465201E5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60593"/>
            <a:ext cx="5486400" cy="54864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7577B60-57A7-4C80-9674-272C1F3EB2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2521853"/>
            <a:ext cx="5486411" cy="3657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3963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F355D17-A71B-4C8B-926E-7607C3434665}"/>
              </a:ext>
            </a:extLst>
          </p:cNvPr>
          <p:cNvSpPr txBox="1"/>
          <p:nvPr/>
        </p:nvSpPr>
        <p:spPr>
          <a:xfrm>
            <a:off x="5833664" y="960593"/>
            <a:ext cx="174919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Nirmala UI Semilight" panose="020B0402040204020203" pitchFamily="34" charset="0"/>
                <a:cs typeface="Nirmala UI Semilight" panose="020B0402040204020203" pitchFamily="34" charset="0"/>
              </a:rPr>
              <a:t>MesoWest</a:t>
            </a:r>
            <a:r>
              <a:rPr lang="en-US" dirty="0">
                <a:latin typeface="Nirmala UI Semilight" panose="020B0402040204020203" pitchFamily="34" charset="0"/>
                <a:cs typeface="Nirmala UI Semilight" panose="020B0402040204020203" pitchFamily="34" charset="0"/>
              </a:rPr>
              <a:t> Sites</a:t>
            </a:r>
          </a:p>
          <a:p>
            <a:endParaRPr lang="en-US" dirty="0">
              <a:latin typeface="Nirmala UI Semilight" panose="020B0402040204020203" pitchFamily="34" charset="0"/>
              <a:cs typeface="Nirmala UI Semilight" panose="020B0402040204020203" pitchFamily="34" charset="0"/>
            </a:endParaRPr>
          </a:p>
          <a:p>
            <a:r>
              <a:rPr lang="en-US" dirty="0">
                <a:latin typeface="Nirmala UI Semilight" panose="020B0402040204020203" pitchFamily="34" charset="0"/>
                <a:cs typeface="Nirmala UI Semilight" panose="020B0402040204020203" pitchFamily="34" charset="0"/>
              </a:rPr>
              <a:t>COOPGLTM8 –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3538D5-C9D1-403C-B4D7-2D465201E5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60593"/>
            <a:ext cx="5486400" cy="54864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7577B60-57A7-4C80-9674-272C1F3EB2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2521853"/>
            <a:ext cx="5486411" cy="3657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8372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F355D17-A71B-4C8B-926E-7607C3434665}"/>
              </a:ext>
            </a:extLst>
          </p:cNvPr>
          <p:cNvSpPr txBox="1"/>
          <p:nvPr/>
        </p:nvSpPr>
        <p:spPr>
          <a:xfrm>
            <a:off x="5833664" y="960593"/>
            <a:ext cx="17844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Nirmala UI Semilight" panose="020B0402040204020203" pitchFamily="34" charset="0"/>
                <a:cs typeface="Nirmala UI Semilight" panose="020B0402040204020203" pitchFamily="34" charset="0"/>
              </a:rPr>
              <a:t>MesoWest</a:t>
            </a:r>
            <a:r>
              <a:rPr lang="en-US" dirty="0">
                <a:latin typeface="Nirmala UI Semilight" panose="020B0402040204020203" pitchFamily="34" charset="0"/>
                <a:cs typeface="Nirmala UI Semilight" panose="020B0402040204020203" pitchFamily="34" charset="0"/>
              </a:rPr>
              <a:t> Sites</a:t>
            </a:r>
          </a:p>
          <a:p>
            <a:endParaRPr lang="en-US" dirty="0">
              <a:latin typeface="Nirmala UI Semilight" panose="020B0402040204020203" pitchFamily="34" charset="0"/>
              <a:cs typeface="Nirmala UI Semilight" panose="020B0402040204020203" pitchFamily="34" charset="0"/>
            </a:endParaRPr>
          </a:p>
          <a:p>
            <a:r>
              <a:rPr lang="en-US" dirty="0">
                <a:latin typeface="Nirmala UI Semilight" panose="020B0402040204020203" pitchFamily="34" charset="0"/>
                <a:cs typeface="Nirmala UI Semilight" panose="020B0402040204020203" pitchFamily="34" charset="0"/>
              </a:rPr>
              <a:t>COOPRYDM8 –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3538D5-C9D1-403C-B4D7-2D465201E5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60593"/>
            <a:ext cx="5486400" cy="54864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7577B60-57A7-4C80-9674-272C1F3EB2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2521853"/>
            <a:ext cx="5486411" cy="3657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7239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F355D17-A71B-4C8B-926E-7607C3434665}"/>
              </a:ext>
            </a:extLst>
          </p:cNvPr>
          <p:cNvSpPr txBox="1"/>
          <p:nvPr/>
        </p:nvSpPr>
        <p:spPr>
          <a:xfrm>
            <a:off x="5833664" y="960593"/>
            <a:ext cx="18069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Nirmala UI Semilight" panose="020B0402040204020203" pitchFamily="34" charset="0"/>
                <a:cs typeface="Nirmala UI Semilight" panose="020B0402040204020203" pitchFamily="34" charset="0"/>
              </a:rPr>
              <a:t>MesoWest</a:t>
            </a:r>
            <a:r>
              <a:rPr lang="en-US" dirty="0">
                <a:latin typeface="Nirmala UI Semilight" panose="020B0402040204020203" pitchFamily="34" charset="0"/>
                <a:cs typeface="Nirmala UI Semilight" panose="020B0402040204020203" pitchFamily="34" charset="0"/>
              </a:rPr>
              <a:t> Sites</a:t>
            </a:r>
          </a:p>
          <a:p>
            <a:endParaRPr lang="en-US" dirty="0">
              <a:latin typeface="Nirmala UI Semilight" panose="020B0402040204020203" pitchFamily="34" charset="0"/>
              <a:cs typeface="Nirmala UI Semilight" panose="020B0402040204020203" pitchFamily="34" charset="0"/>
            </a:endParaRPr>
          </a:p>
          <a:p>
            <a:r>
              <a:rPr lang="en-US" dirty="0">
                <a:latin typeface="Nirmala UI Semilight" panose="020B0402040204020203" pitchFamily="34" charset="0"/>
                <a:cs typeface="Nirmala UI Semilight" panose="020B0402040204020203" pitchFamily="34" charset="0"/>
              </a:rPr>
              <a:t>COOPSAOM8 –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3538D5-C9D1-403C-B4D7-2D465201E5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60593"/>
            <a:ext cx="5486400" cy="54864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7577B60-57A7-4C80-9674-272C1F3EB2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2521853"/>
            <a:ext cx="5486411" cy="3657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708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F355D17-A71B-4C8B-926E-7607C3434665}"/>
              </a:ext>
            </a:extLst>
          </p:cNvPr>
          <p:cNvSpPr txBox="1"/>
          <p:nvPr/>
        </p:nvSpPr>
        <p:spPr>
          <a:xfrm>
            <a:off x="5833664" y="960593"/>
            <a:ext cx="17700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Nirmala UI Semilight" panose="020B0402040204020203" pitchFamily="34" charset="0"/>
                <a:cs typeface="Nirmala UI Semilight" panose="020B0402040204020203" pitchFamily="34" charset="0"/>
              </a:rPr>
              <a:t>MesoWest</a:t>
            </a:r>
            <a:r>
              <a:rPr lang="en-US" dirty="0">
                <a:latin typeface="Nirmala UI Semilight" panose="020B0402040204020203" pitchFamily="34" charset="0"/>
                <a:cs typeface="Nirmala UI Semilight" panose="020B0402040204020203" pitchFamily="34" charset="0"/>
              </a:rPr>
              <a:t> Sites</a:t>
            </a:r>
          </a:p>
          <a:p>
            <a:endParaRPr lang="en-US" dirty="0">
              <a:latin typeface="Nirmala UI Semilight" panose="020B0402040204020203" pitchFamily="34" charset="0"/>
              <a:cs typeface="Nirmala UI Semilight" panose="020B0402040204020203" pitchFamily="34" charset="0"/>
            </a:endParaRPr>
          </a:p>
          <a:p>
            <a:r>
              <a:rPr lang="en-US" dirty="0">
                <a:latin typeface="Nirmala UI Semilight" panose="020B0402040204020203" pitchFamily="34" charset="0"/>
                <a:cs typeface="Nirmala UI Semilight" panose="020B0402040204020203" pitchFamily="34" charset="0"/>
              </a:rPr>
              <a:t>COOPSDYM8 –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3538D5-C9D1-403C-B4D7-2D465201E5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60593"/>
            <a:ext cx="5486400" cy="54864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7577B60-57A7-4C80-9674-272C1F3EB2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2521853"/>
            <a:ext cx="5486411" cy="3657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7353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F355D17-A71B-4C8B-926E-7607C3434665}"/>
              </a:ext>
            </a:extLst>
          </p:cNvPr>
          <p:cNvSpPr txBox="1"/>
          <p:nvPr/>
        </p:nvSpPr>
        <p:spPr>
          <a:xfrm>
            <a:off x="5833664" y="960593"/>
            <a:ext cx="174919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Nirmala UI Semilight" panose="020B0402040204020203" pitchFamily="34" charset="0"/>
                <a:cs typeface="Nirmala UI Semilight" panose="020B0402040204020203" pitchFamily="34" charset="0"/>
              </a:rPr>
              <a:t>MesoWest</a:t>
            </a:r>
            <a:r>
              <a:rPr lang="en-US" dirty="0">
                <a:latin typeface="Nirmala UI Semilight" panose="020B0402040204020203" pitchFamily="34" charset="0"/>
                <a:cs typeface="Nirmala UI Semilight" panose="020B0402040204020203" pitchFamily="34" charset="0"/>
              </a:rPr>
              <a:t> Sites</a:t>
            </a:r>
          </a:p>
          <a:p>
            <a:endParaRPr lang="en-US" dirty="0">
              <a:latin typeface="Nirmala UI Semilight" panose="020B0402040204020203" pitchFamily="34" charset="0"/>
              <a:cs typeface="Nirmala UI Semilight" panose="020B0402040204020203" pitchFamily="34" charset="0"/>
            </a:endParaRPr>
          </a:p>
          <a:p>
            <a:r>
              <a:rPr lang="en-US" dirty="0">
                <a:latin typeface="Nirmala UI Semilight" panose="020B0402040204020203" pitchFamily="34" charset="0"/>
                <a:cs typeface="Nirmala UI Semilight" panose="020B0402040204020203" pitchFamily="34" charset="0"/>
              </a:rPr>
              <a:t>D5963 –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3538D5-C9D1-403C-B4D7-2D465201E5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60593"/>
            <a:ext cx="5486400" cy="54864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7577B60-57A7-4C80-9674-272C1F3EB2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2521853"/>
            <a:ext cx="5486411" cy="3657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4338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F355D17-A71B-4C8B-926E-7607C3434665}"/>
              </a:ext>
            </a:extLst>
          </p:cNvPr>
          <p:cNvSpPr txBox="1"/>
          <p:nvPr/>
        </p:nvSpPr>
        <p:spPr>
          <a:xfrm>
            <a:off x="5833664" y="960593"/>
            <a:ext cx="174919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Nirmala UI Semilight" panose="020B0402040204020203" pitchFamily="34" charset="0"/>
                <a:cs typeface="Nirmala UI Semilight" panose="020B0402040204020203" pitchFamily="34" charset="0"/>
              </a:rPr>
              <a:t>MesoWest</a:t>
            </a:r>
            <a:r>
              <a:rPr lang="en-US" dirty="0">
                <a:latin typeface="Nirmala UI Semilight" panose="020B0402040204020203" pitchFamily="34" charset="0"/>
                <a:cs typeface="Nirmala UI Semilight" panose="020B0402040204020203" pitchFamily="34" charset="0"/>
              </a:rPr>
              <a:t> Sites</a:t>
            </a:r>
          </a:p>
          <a:p>
            <a:endParaRPr lang="en-US" dirty="0">
              <a:latin typeface="Nirmala UI Semilight" panose="020B0402040204020203" pitchFamily="34" charset="0"/>
              <a:cs typeface="Nirmala UI Semilight" panose="020B0402040204020203" pitchFamily="34" charset="0"/>
            </a:endParaRPr>
          </a:p>
          <a:p>
            <a:r>
              <a:rPr lang="en-US" dirty="0">
                <a:latin typeface="Nirmala UI Semilight" panose="020B0402040204020203" pitchFamily="34" charset="0"/>
                <a:cs typeface="Nirmala UI Semilight" panose="020B0402040204020203" pitchFamily="34" charset="0"/>
              </a:rPr>
              <a:t>E1880 –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3538D5-C9D1-403C-B4D7-2D465201E5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60593"/>
            <a:ext cx="5486400" cy="54864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7577B60-57A7-4C80-9674-272C1F3EB2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2521853"/>
            <a:ext cx="5486411" cy="3657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8851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F355D17-A71B-4C8B-926E-7607C3434665}"/>
              </a:ext>
            </a:extLst>
          </p:cNvPr>
          <p:cNvSpPr txBox="1"/>
          <p:nvPr/>
        </p:nvSpPr>
        <p:spPr>
          <a:xfrm>
            <a:off x="5833664" y="960593"/>
            <a:ext cx="174919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Nirmala UI Semilight" panose="020B0402040204020203" pitchFamily="34" charset="0"/>
                <a:cs typeface="Nirmala UI Semilight" panose="020B0402040204020203" pitchFamily="34" charset="0"/>
              </a:rPr>
              <a:t>MesoWest</a:t>
            </a:r>
            <a:r>
              <a:rPr lang="en-US" dirty="0">
                <a:latin typeface="Nirmala UI Semilight" panose="020B0402040204020203" pitchFamily="34" charset="0"/>
                <a:cs typeface="Nirmala UI Semilight" panose="020B0402040204020203" pitchFamily="34" charset="0"/>
              </a:rPr>
              <a:t> Sites</a:t>
            </a:r>
          </a:p>
          <a:p>
            <a:endParaRPr lang="en-US" dirty="0">
              <a:latin typeface="Nirmala UI Semilight" panose="020B0402040204020203" pitchFamily="34" charset="0"/>
              <a:cs typeface="Nirmala UI Semilight" panose="020B0402040204020203" pitchFamily="34" charset="0"/>
            </a:endParaRPr>
          </a:p>
          <a:p>
            <a:r>
              <a:rPr lang="en-US" dirty="0">
                <a:latin typeface="Nirmala UI Semilight" panose="020B0402040204020203" pitchFamily="34" charset="0"/>
                <a:cs typeface="Nirmala UI Semilight" panose="020B0402040204020203" pitchFamily="34" charset="0"/>
              </a:rPr>
              <a:t>E2671 –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3538D5-C9D1-403C-B4D7-2D465201E5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60593"/>
            <a:ext cx="5486400" cy="54864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7577B60-57A7-4C80-9674-272C1F3EB2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2521853"/>
            <a:ext cx="5486411" cy="3657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2987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F355D17-A71B-4C8B-926E-7607C3434665}"/>
              </a:ext>
            </a:extLst>
          </p:cNvPr>
          <p:cNvSpPr txBox="1"/>
          <p:nvPr/>
        </p:nvSpPr>
        <p:spPr>
          <a:xfrm>
            <a:off x="5833664" y="960593"/>
            <a:ext cx="174919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Nirmala UI Semilight" panose="020B0402040204020203" pitchFamily="34" charset="0"/>
                <a:cs typeface="Nirmala UI Semilight" panose="020B0402040204020203" pitchFamily="34" charset="0"/>
              </a:rPr>
              <a:t>MesoWest</a:t>
            </a:r>
            <a:r>
              <a:rPr lang="en-US" dirty="0">
                <a:latin typeface="Nirmala UI Semilight" panose="020B0402040204020203" pitchFamily="34" charset="0"/>
                <a:cs typeface="Nirmala UI Semilight" panose="020B0402040204020203" pitchFamily="34" charset="0"/>
              </a:rPr>
              <a:t> Sites</a:t>
            </a:r>
          </a:p>
          <a:p>
            <a:endParaRPr lang="en-US" dirty="0">
              <a:latin typeface="Nirmala UI Semilight" panose="020B0402040204020203" pitchFamily="34" charset="0"/>
              <a:cs typeface="Nirmala UI Semilight" panose="020B0402040204020203" pitchFamily="34" charset="0"/>
            </a:endParaRPr>
          </a:p>
          <a:p>
            <a:r>
              <a:rPr lang="en-US" dirty="0">
                <a:latin typeface="Nirmala UI Semilight" panose="020B0402040204020203" pitchFamily="34" charset="0"/>
                <a:cs typeface="Nirmala UI Semilight" panose="020B0402040204020203" pitchFamily="34" charset="0"/>
              </a:rPr>
              <a:t>E5606 –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3538D5-C9D1-403C-B4D7-2D465201E5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60593"/>
            <a:ext cx="5486400" cy="54864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7577B60-57A7-4C80-9674-272C1F3EB2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2521853"/>
            <a:ext cx="5486411" cy="3657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6737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F355D17-A71B-4C8B-926E-7607C3434665}"/>
              </a:ext>
            </a:extLst>
          </p:cNvPr>
          <p:cNvSpPr txBox="1"/>
          <p:nvPr/>
        </p:nvSpPr>
        <p:spPr>
          <a:xfrm>
            <a:off x="5833664" y="960593"/>
            <a:ext cx="301076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Nirmala UI Semilight" panose="020B0402040204020203" pitchFamily="34" charset="0"/>
                <a:cs typeface="Nirmala UI Semilight" panose="020B0402040204020203" pitchFamily="34" charset="0"/>
              </a:rPr>
              <a:t>GP </a:t>
            </a:r>
            <a:r>
              <a:rPr lang="en-US" dirty="0" err="1">
                <a:latin typeface="Nirmala UI Semilight" panose="020B0402040204020203" pitchFamily="34" charset="0"/>
                <a:cs typeface="Nirmala UI Semilight" panose="020B0402040204020203" pitchFamily="34" charset="0"/>
              </a:rPr>
              <a:t>Agrimet</a:t>
            </a:r>
            <a:r>
              <a:rPr lang="en-US" dirty="0">
                <a:latin typeface="Nirmala UI Semilight" panose="020B0402040204020203" pitchFamily="34" charset="0"/>
                <a:cs typeface="Nirmala UI Semilight" panose="020B0402040204020203" pitchFamily="34" charset="0"/>
              </a:rPr>
              <a:t> Sites</a:t>
            </a:r>
          </a:p>
          <a:p>
            <a:endParaRPr lang="en-US" dirty="0">
              <a:latin typeface="Nirmala UI Semilight" panose="020B0402040204020203" pitchFamily="34" charset="0"/>
              <a:cs typeface="Nirmala UI Semilight" panose="020B0402040204020203" pitchFamily="34" charset="0"/>
            </a:endParaRPr>
          </a:p>
          <a:p>
            <a:r>
              <a:rPr lang="en-US" dirty="0">
                <a:latin typeface="Nirmala UI Semilight" panose="020B0402040204020203" pitchFamily="34" charset="0"/>
                <a:cs typeface="Nirmala UI Semilight" panose="020B0402040204020203" pitchFamily="34" charset="0"/>
              </a:rPr>
              <a:t>BFTM – Big Flat - Turner, MT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3538D5-C9D1-403C-B4D7-2D465201E5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60593"/>
            <a:ext cx="54864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7095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F355D17-A71B-4C8B-926E-7607C3434665}"/>
              </a:ext>
            </a:extLst>
          </p:cNvPr>
          <p:cNvSpPr txBox="1"/>
          <p:nvPr/>
        </p:nvSpPr>
        <p:spPr>
          <a:xfrm>
            <a:off x="5833664" y="960593"/>
            <a:ext cx="174919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Nirmala UI Semilight" panose="020B0402040204020203" pitchFamily="34" charset="0"/>
                <a:cs typeface="Nirmala UI Semilight" panose="020B0402040204020203" pitchFamily="34" charset="0"/>
              </a:rPr>
              <a:t>MesoWest</a:t>
            </a:r>
            <a:r>
              <a:rPr lang="en-US" dirty="0">
                <a:latin typeface="Nirmala UI Semilight" panose="020B0402040204020203" pitchFamily="34" charset="0"/>
                <a:cs typeface="Nirmala UI Semilight" panose="020B0402040204020203" pitchFamily="34" charset="0"/>
              </a:rPr>
              <a:t> Sites</a:t>
            </a:r>
          </a:p>
          <a:p>
            <a:endParaRPr lang="en-US" dirty="0">
              <a:latin typeface="Nirmala UI Semilight" panose="020B0402040204020203" pitchFamily="34" charset="0"/>
              <a:cs typeface="Nirmala UI Semilight" panose="020B0402040204020203" pitchFamily="34" charset="0"/>
            </a:endParaRPr>
          </a:p>
          <a:p>
            <a:r>
              <a:rPr lang="en-US" dirty="0">
                <a:latin typeface="Nirmala UI Semilight" panose="020B0402040204020203" pitchFamily="34" charset="0"/>
                <a:cs typeface="Nirmala UI Semilight" panose="020B0402040204020203" pitchFamily="34" charset="0"/>
              </a:rPr>
              <a:t>GGWCR –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3538D5-C9D1-403C-B4D7-2D465201E5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60593"/>
            <a:ext cx="5486400" cy="54864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7577B60-57A7-4C80-9674-272C1F3EB2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2521853"/>
            <a:ext cx="5486411" cy="3657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19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F355D17-A71B-4C8B-926E-7607C3434665}"/>
              </a:ext>
            </a:extLst>
          </p:cNvPr>
          <p:cNvSpPr txBox="1"/>
          <p:nvPr/>
        </p:nvSpPr>
        <p:spPr>
          <a:xfrm>
            <a:off x="5833664" y="960593"/>
            <a:ext cx="174919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Nirmala UI Semilight" panose="020B0402040204020203" pitchFamily="34" charset="0"/>
                <a:cs typeface="Nirmala UI Semilight" panose="020B0402040204020203" pitchFamily="34" charset="0"/>
              </a:rPr>
              <a:t>MesoWest</a:t>
            </a:r>
            <a:r>
              <a:rPr lang="en-US" dirty="0">
                <a:latin typeface="Nirmala UI Semilight" panose="020B0402040204020203" pitchFamily="34" charset="0"/>
                <a:cs typeface="Nirmala UI Semilight" panose="020B0402040204020203" pitchFamily="34" charset="0"/>
              </a:rPr>
              <a:t> Sites</a:t>
            </a:r>
          </a:p>
          <a:p>
            <a:endParaRPr lang="en-US" dirty="0">
              <a:latin typeface="Nirmala UI Semilight" panose="020B0402040204020203" pitchFamily="34" charset="0"/>
              <a:cs typeface="Nirmala UI Semilight" panose="020B0402040204020203" pitchFamily="34" charset="0"/>
            </a:endParaRPr>
          </a:p>
          <a:p>
            <a:r>
              <a:rPr lang="en-US" dirty="0">
                <a:latin typeface="Nirmala UI Semilight" panose="020B0402040204020203" pitchFamily="34" charset="0"/>
                <a:cs typeface="Nirmala UI Semilight" panose="020B0402040204020203" pitchFamily="34" charset="0"/>
              </a:rPr>
              <a:t>GGWDO –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3538D5-C9D1-403C-B4D7-2D465201E5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60593"/>
            <a:ext cx="5486400" cy="54864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7577B60-57A7-4C80-9674-272C1F3EB2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2521853"/>
            <a:ext cx="5486411" cy="3657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3095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F355D17-A71B-4C8B-926E-7607C3434665}"/>
              </a:ext>
            </a:extLst>
          </p:cNvPr>
          <p:cNvSpPr txBox="1"/>
          <p:nvPr/>
        </p:nvSpPr>
        <p:spPr>
          <a:xfrm>
            <a:off x="5833664" y="960593"/>
            <a:ext cx="174919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Nirmala UI Semilight" panose="020B0402040204020203" pitchFamily="34" charset="0"/>
                <a:cs typeface="Nirmala UI Semilight" panose="020B0402040204020203" pitchFamily="34" charset="0"/>
              </a:rPr>
              <a:t>MesoWest</a:t>
            </a:r>
            <a:r>
              <a:rPr lang="en-US" dirty="0">
                <a:latin typeface="Nirmala UI Semilight" panose="020B0402040204020203" pitchFamily="34" charset="0"/>
                <a:cs typeface="Nirmala UI Semilight" panose="020B0402040204020203" pitchFamily="34" charset="0"/>
              </a:rPr>
              <a:t> Sites</a:t>
            </a:r>
          </a:p>
          <a:p>
            <a:endParaRPr lang="en-US" dirty="0">
              <a:latin typeface="Nirmala UI Semilight" panose="020B0402040204020203" pitchFamily="34" charset="0"/>
              <a:cs typeface="Nirmala UI Semilight" panose="020B0402040204020203" pitchFamily="34" charset="0"/>
            </a:endParaRPr>
          </a:p>
          <a:p>
            <a:r>
              <a:rPr lang="en-US" dirty="0">
                <a:latin typeface="Nirmala UI Semilight" panose="020B0402040204020203" pitchFamily="34" charset="0"/>
                <a:cs typeface="Nirmala UI Semilight" panose="020B0402040204020203" pitchFamily="34" charset="0"/>
              </a:rPr>
              <a:t>GGWNM –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3538D5-C9D1-403C-B4D7-2D465201E5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60593"/>
            <a:ext cx="5486400" cy="54864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7577B60-57A7-4C80-9674-272C1F3EB2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2521853"/>
            <a:ext cx="5486411" cy="3657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1516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F355D17-A71B-4C8B-926E-7607C3434665}"/>
              </a:ext>
            </a:extLst>
          </p:cNvPr>
          <p:cNvSpPr txBox="1"/>
          <p:nvPr/>
        </p:nvSpPr>
        <p:spPr>
          <a:xfrm>
            <a:off x="5833664" y="960593"/>
            <a:ext cx="174919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Nirmala UI Semilight" panose="020B0402040204020203" pitchFamily="34" charset="0"/>
                <a:cs typeface="Nirmala UI Semilight" panose="020B0402040204020203" pitchFamily="34" charset="0"/>
              </a:rPr>
              <a:t>MesoWest</a:t>
            </a:r>
            <a:r>
              <a:rPr lang="en-US" dirty="0">
                <a:latin typeface="Nirmala UI Semilight" panose="020B0402040204020203" pitchFamily="34" charset="0"/>
                <a:cs typeface="Nirmala UI Semilight" panose="020B0402040204020203" pitchFamily="34" charset="0"/>
              </a:rPr>
              <a:t> Sites</a:t>
            </a:r>
          </a:p>
          <a:p>
            <a:endParaRPr lang="en-US" dirty="0">
              <a:latin typeface="Nirmala UI Semilight" panose="020B0402040204020203" pitchFamily="34" charset="0"/>
              <a:cs typeface="Nirmala UI Semilight" panose="020B0402040204020203" pitchFamily="34" charset="0"/>
            </a:endParaRPr>
          </a:p>
          <a:p>
            <a:r>
              <a:rPr lang="en-US" dirty="0">
                <a:latin typeface="Nirmala UI Semilight" panose="020B0402040204020203" pitchFamily="34" charset="0"/>
                <a:cs typeface="Nirmala UI Semilight" panose="020B0402040204020203" pitchFamily="34" charset="0"/>
              </a:rPr>
              <a:t>GGWSC –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3538D5-C9D1-403C-B4D7-2D465201E5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60593"/>
            <a:ext cx="5486400" cy="54864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7577B60-57A7-4C80-9674-272C1F3EB2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2521853"/>
            <a:ext cx="5486411" cy="3657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9148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F355D17-A71B-4C8B-926E-7607C3434665}"/>
              </a:ext>
            </a:extLst>
          </p:cNvPr>
          <p:cNvSpPr txBox="1"/>
          <p:nvPr/>
        </p:nvSpPr>
        <p:spPr>
          <a:xfrm>
            <a:off x="5833664" y="960593"/>
            <a:ext cx="174919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Nirmala UI Semilight" panose="020B0402040204020203" pitchFamily="34" charset="0"/>
                <a:cs typeface="Nirmala UI Semilight" panose="020B0402040204020203" pitchFamily="34" charset="0"/>
              </a:rPr>
              <a:t>MesoWest</a:t>
            </a:r>
            <a:r>
              <a:rPr lang="en-US" dirty="0">
                <a:latin typeface="Nirmala UI Semilight" panose="020B0402040204020203" pitchFamily="34" charset="0"/>
                <a:cs typeface="Nirmala UI Semilight" panose="020B0402040204020203" pitchFamily="34" charset="0"/>
              </a:rPr>
              <a:t> Sites</a:t>
            </a:r>
          </a:p>
          <a:p>
            <a:endParaRPr lang="en-US" dirty="0">
              <a:latin typeface="Nirmala UI Semilight" panose="020B0402040204020203" pitchFamily="34" charset="0"/>
              <a:cs typeface="Nirmala UI Semilight" panose="020B0402040204020203" pitchFamily="34" charset="0"/>
            </a:endParaRPr>
          </a:p>
          <a:p>
            <a:r>
              <a:rPr lang="en-US" dirty="0">
                <a:latin typeface="Nirmala UI Semilight" panose="020B0402040204020203" pitchFamily="34" charset="0"/>
                <a:cs typeface="Nirmala UI Semilight" panose="020B0402040204020203" pitchFamily="34" charset="0"/>
              </a:rPr>
              <a:t>GGWSW –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3538D5-C9D1-403C-B4D7-2D465201E5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60593"/>
            <a:ext cx="5486400" cy="54864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7577B60-57A7-4C80-9674-272C1F3EB2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2521853"/>
            <a:ext cx="5486411" cy="3657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0792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F355D17-A71B-4C8B-926E-7607C3434665}"/>
              </a:ext>
            </a:extLst>
          </p:cNvPr>
          <p:cNvSpPr txBox="1"/>
          <p:nvPr/>
        </p:nvSpPr>
        <p:spPr>
          <a:xfrm>
            <a:off x="5833664" y="960593"/>
            <a:ext cx="174919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Nirmala UI Semilight" panose="020B0402040204020203" pitchFamily="34" charset="0"/>
                <a:cs typeface="Nirmala UI Semilight" panose="020B0402040204020203" pitchFamily="34" charset="0"/>
              </a:rPr>
              <a:t>MesoWest</a:t>
            </a:r>
            <a:r>
              <a:rPr lang="en-US" dirty="0">
                <a:latin typeface="Nirmala UI Semilight" panose="020B0402040204020203" pitchFamily="34" charset="0"/>
                <a:cs typeface="Nirmala UI Semilight" panose="020B0402040204020203" pitchFamily="34" charset="0"/>
              </a:rPr>
              <a:t> Sites</a:t>
            </a:r>
          </a:p>
          <a:p>
            <a:endParaRPr lang="en-US" dirty="0">
              <a:latin typeface="Nirmala UI Semilight" panose="020B0402040204020203" pitchFamily="34" charset="0"/>
              <a:cs typeface="Nirmala UI Semilight" panose="020B0402040204020203" pitchFamily="34" charset="0"/>
            </a:endParaRPr>
          </a:p>
          <a:p>
            <a:r>
              <a:rPr lang="en-US" dirty="0">
                <a:latin typeface="Nirmala UI Semilight" panose="020B0402040204020203" pitchFamily="34" charset="0"/>
                <a:cs typeface="Nirmala UI Semilight" panose="020B0402040204020203" pitchFamily="34" charset="0"/>
              </a:rPr>
              <a:t>GGWWR –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3538D5-C9D1-403C-B4D7-2D465201E5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60593"/>
            <a:ext cx="5486400" cy="54864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7577B60-57A7-4C80-9674-272C1F3EB2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2521853"/>
            <a:ext cx="5486411" cy="3657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752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F355D17-A71B-4C8B-926E-7607C3434665}"/>
              </a:ext>
            </a:extLst>
          </p:cNvPr>
          <p:cNvSpPr txBox="1"/>
          <p:nvPr/>
        </p:nvSpPr>
        <p:spPr>
          <a:xfrm>
            <a:off x="5833664" y="960593"/>
            <a:ext cx="174919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Nirmala UI Semilight" panose="020B0402040204020203" pitchFamily="34" charset="0"/>
                <a:cs typeface="Nirmala UI Semilight" panose="020B0402040204020203" pitchFamily="34" charset="0"/>
              </a:rPr>
              <a:t>MesoWest</a:t>
            </a:r>
            <a:r>
              <a:rPr lang="en-US" dirty="0">
                <a:latin typeface="Nirmala UI Semilight" panose="020B0402040204020203" pitchFamily="34" charset="0"/>
                <a:cs typeface="Nirmala UI Semilight" panose="020B0402040204020203" pitchFamily="34" charset="0"/>
              </a:rPr>
              <a:t> Sites</a:t>
            </a:r>
          </a:p>
          <a:p>
            <a:endParaRPr lang="en-US" dirty="0">
              <a:latin typeface="Nirmala UI Semilight" panose="020B0402040204020203" pitchFamily="34" charset="0"/>
              <a:cs typeface="Nirmala UI Semilight" panose="020B0402040204020203" pitchFamily="34" charset="0"/>
            </a:endParaRPr>
          </a:p>
          <a:p>
            <a:r>
              <a:rPr lang="en-US" dirty="0">
                <a:latin typeface="Nirmala UI Semilight" panose="020B0402040204020203" pitchFamily="34" charset="0"/>
                <a:cs typeface="Nirmala UI Semilight" panose="020B0402040204020203" pitchFamily="34" charset="0"/>
              </a:rPr>
              <a:t>HRLM –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3538D5-C9D1-403C-B4D7-2D465201E5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60593"/>
            <a:ext cx="5486400" cy="54864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7577B60-57A7-4C80-9674-272C1F3EB2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2521853"/>
            <a:ext cx="5486411" cy="3657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3833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F355D17-A71B-4C8B-926E-7607C3434665}"/>
              </a:ext>
            </a:extLst>
          </p:cNvPr>
          <p:cNvSpPr txBox="1"/>
          <p:nvPr/>
        </p:nvSpPr>
        <p:spPr>
          <a:xfrm>
            <a:off x="5833664" y="960593"/>
            <a:ext cx="174919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Nirmala UI Semilight" panose="020B0402040204020203" pitchFamily="34" charset="0"/>
                <a:cs typeface="Nirmala UI Semilight" panose="020B0402040204020203" pitchFamily="34" charset="0"/>
              </a:rPr>
              <a:t>MesoWest</a:t>
            </a:r>
            <a:r>
              <a:rPr lang="en-US" dirty="0">
                <a:latin typeface="Nirmala UI Semilight" panose="020B0402040204020203" pitchFamily="34" charset="0"/>
                <a:cs typeface="Nirmala UI Semilight" panose="020B0402040204020203" pitchFamily="34" charset="0"/>
              </a:rPr>
              <a:t> Sites</a:t>
            </a:r>
          </a:p>
          <a:p>
            <a:endParaRPr lang="en-US" dirty="0">
              <a:latin typeface="Nirmala UI Semilight" panose="020B0402040204020203" pitchFamily="34" charset="0"/>
              <a:cs typeface="Nirmala UI Semilight" panose="020B0402040204020203" pitchFamily="34" charset="0"/>
            </a:endParaRPr>
          </a:p>
          <a:p>
            <a:r>
              <a:rPr lang="en-US" dirty="0">
                <a:latin typeface="Nirmala UI Semilight" panose="020B0402040204020203" pitchFamily="34" charset="0"/>
                <a:cs typeface="Nirmala UI Semilight" panose="020B0402040204020203" pitchFamily="34" charset="0"/>
              </a:rPr>
              <a:t>HWSM8 –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3538D5-C9D1-403C-B4D7-2D465201E5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60593"/>
            <a:ext cx="5486400" cy="54864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7577B60-57A7-4C80-9674-272C1F3EB2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2521853"/>
            <a:ext cx="5486411" cy="3657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4286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F355D17-A71B-4C8B-926E-7607C3434665}"/>
              </a:ext>
            </a:extLst>
          </p:cNvPr>
          <p:cNvSpPr txBox="1"/>
          <p:nvPr/>
        </p:nvSpPr>
        <p:spPr>
          <a:xfrm>
            <a:off x="5833664" y="960593"/>
            <a:ext cx="174919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Nirmala UI Semilight" panose="020B0402040204020203" pitchFamily="34" charset="0"/>
                <a:cs typeface="Nirmala UI Semilight" panose="020B0402040204020203" pitchFamily="34" charset="0"/>
              </a:rPr>
              <a:t>MesoWest</a:t>
            </a:r>
            <a:r>
              <a:rPr lang="en-US" dirty="0">
                <a:latin typeface="Nirmala UI Semilight" panose="020B0402040204020203" pitchFamily="34" charset="0"/>
                <a:cs typeface="Nirmala UI Semilight" panose="020B0402040204020203" pitchFamily="34" charset="0"/>
              </a:rPr>
              <a:t> Sites</a:t>
            </a:r>
          </a:p>
          <a:p>
            <a:endParaRPr lang="en-US" dirty="0">
              <a:latin typeface="Nirmala UI Semilight" panose="020B0402040204020203" pitchFamily="34" charset="0"/>
              <a:cs typeface="Nirmala UI Semilight" panose="020B0402040204020203" pitchFamily="34" charset="0"/>
            </a:endParaRPr>
          </a:p>
          <a:p>
            <a:r>
              <a:rPr lang="en-US" dirty="0">
                <a:latin typeface="Nirmala UI Semilight" panose="020B0402040204020203" pitchFamily="34" charset="0"/>
                <a:cs typeface="Nirmala UI Semilight" panose="020B0402040204020203" pitchFamily="34" charset="0"/>
              </a:rPr>
              <a:t>MSCM8 –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3538D5-C9D1-403C-B4D7-2D465201E5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60593"/>
            <a:ext cx="5486400" cy="54864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7577B60-57A7-4C80-9674-272C1F3EB2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2521853"/>
            <a:ext cx="5486411" cy="3657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1370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F355D17-A71B-4C8B-926E-7607C3434665}"/>
              </a:ext>
            </a:extLst>
          </p:cNvPr>
          <p:cNvSpPr txBox="1"/>
          <p:nvPr/>
        </p:nvSpPr>
        <p:spPr>
          <a:xfrm>
            <a:off x="5833664" y="960593"/>
            <a:ext cx="174919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Nirmala UI Semilight" panose="020B0402040204020203" pitchFamily="34" charset="0"/>
                <a:cs typeface="Nirmala UI Semilight" panose="020B0402040204020203" pitchFamily="34" charset="0"/>
              </a:rPr>
              <a:t>MesoWest</a:t>
            </a:r>
            <a:r>
              <a:rPr lang="en-US" dirty="0">
                <a:latin typeface="Nirmala UI Semilight" panose="020B0402040204020203" pitchFamily="34" charset="0"/>
                <a:cs typeface="Nirmala UI Semilight" panose="020B0402040204020203" pitchFamily="34" charset="0"/>
              </a:rPr>
              <a:t> Sites</a:t>
            </a:r>
          </a:p>
          <a:p>
            <a:endParaRPr lang="en-US" dirty="0">
              <a:latin typeface="Nirmala UI Semilight" panose="020B0402040204020203" pitchFamily="34" charset="0"/>
              <a:cs typeface="Nirmala UI Semilight" panose="020B0402040204020203" pitchFamily="34" charset="0"/>
            </a:endParaRPr>
          </a:p>
          <a:p>
            <a:r>
              <a:rPr lang="en-US" dirty="0">
                <a:latin typeface="Nirmala UI Semilight" panose="020B0402040204020203" pitchFamily="34" charset="0"/>
                <a:cs typeface="Nirmala UI Semilight" panose="020B0402040204020203" pitchFamily="34" charset="0"/>
              </a:rPr>
              <a:t>MWSM –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3538D5-C9D1-403C-B4D7-2D465201E5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60593"/>
            <a:ext cx="5486400" cy="54864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7577B60-57A7-4C80-9674-272C1F3EB2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2521853"/>
            <a:ext cx="5486411" cy="3657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8346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F355D17-A71B-4C8B-926E-7607C3434665}"/>
              </a:ext>
            </a:extLst>
          </p:cNvPr>
          <p:cNvSpPr txBox="1"/>
          <p:nvPr/>
        </p:nvSpPr>
        <p:spPr>
          <a:xfrm>
            <a:off x="5833664" y="960593"/>
            <a:ext cx="31117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Nirmala UI Semilight" panose="020B0402040204020203" pitchFamily="34" charset="0"/>
                <a:cs typeface="Nirmala UI Semilight" panose="020B0402040204020203" pitchFamily="34" charset="0"/>
              </a:rPr>
              <a:t>GP </a:t>
            </a:r>
            <a:r>
              <a:rPr lang="en-US" dirty="0" err="1">
                <a:latin typeface="Nirmala UI Semilight" panose="020B0402040204020203" pitchFamily="34" charset="0"/>
                <a:cs typeface="Nirmala UI Semilight" panose="020B0402040204020203" pitchFamily="34" charset="0"/>
              </a:rPr>
              <a:t>Agrimet</a:t>
            </a:r>
            <a:r>
              <a:rPr lang="en-US" dirty="0">
                <a:latin typeface="Nirmala UI Semilight" panose="020B0402040204020203" pitchFamily="34" charset="0"/>
                <a:cs typeface="Nirmala UI Semilight" panose="020B0402040204020203" pitchFamily="34" charset="0"/>
              </a:rPr>
              <a:t> Sites</a:t>
            </a:r>
          </a:p>
          <a:p>
            <a:endParaRPr lang="en-US" dirty="0">
              <a:latin typeface="Nirmala UI Semilight" panose="020B0402040204020203" pitchFamily="34" charset="0"/>
              <a:cs typeface="Nirmala UI Semilight" panose="020B0402040204020203" pitchFamily="34" charset="0"/>
            </a:endParaRPr>
          </a:p>
          <a:p>
            <a:r>
              <a:rPr lang="en-US" dirty="0">
                <a:latin typeface="Nirmala UI Semilight" panose="020B0402040204020203" pitchFamily="34" charset="0"/>
                <a:cs typeface="Nirmala UI Semilight" panose="020B0402040204020203" pitchFamily="34" charset="0"/>
              </a:rPr>
              <a:t>BOMT – Broken-O Ranch, MT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3538D5-C9D1-403C-B4D7-2D465201E5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60593"/>
            <a:ext cx="54864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1143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0A740C-235E-4613-9294-AE58129279E5}"/>
              </a:ext>
            </a:extLst>
          </p:cNvPr>
          <p:cNvSpPr txBox="1"/>
          <p:nvPr/>
        </p:nvSpPr>
        <p:spPr>
          <a:xfrm>
            <a:off x="5221401" y="3059668"/>
            <a:ext cx="2749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Nirmala UI Semilight" panose="020B0402040204020203" pitchFamily="34" charset="0"/>
                <a:cs typeface="Nirmala UI Semilight" panose="020B0402040204020203" pitchFamily="34" charset="0"/>
              </a:rPr>
              <a:t>MesoWest</a:t>
            </a:r>
            <a:r>
              <a:rPr lang="en-US" dirty="0">
                <a:latin typeface="Nirmala UI Semilight" panose="020B0402040204020203" pitchFamily="34" charset="0"/>
                <a:cs typeface="Nirmala UI Semilight" panose="020B0402040204020203" pitchFamily="34" charset="0"/>
              </a:rPr>
              <a:t> Sites (Possible)</a:t>
            </a:r>
          </a:p>
        </p:txBody>
      </p:sp>
    </p:spTree>
    <p:extLst>
      <p:ext uri="{BB962C8B-B14F-4D97-AF65-F5344CB8AC3E}">
        <p14:creationId xmlns:p14="http://schemas.microsoft.com/office/powerpoint/2010/main" val="20153166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F355D17-A71B-4C8B-926E-7607C3434665}"/>
              </a:ext>
            </a:extLst>
          </p:cNvPr>
          <p:cNvSpPr txBox="1"/>
          <p:nvPr/>
        </p:nvSpPr>
        <p:spPr>
          <a:xfrm>
            <a:off x="5833664" y="960593"/>
            <a:ext cx="174919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Nirmala UI Semilight" panose="020B0402040204020203" pitchFamily="34" charset="0"/>
                <a:cs typeface="Nirmala UI Semilight" panose="020B0402040204020203" pitchFamily="34" charset="0"/>
              </a:rPr>
              <a:t>MesoWest</a:t>
            </a:r>
            <a:r>
              <a:rPr lang="en-US" dirty="0">
                <a:latin typeface="Nirmala UI Semilight" panose="020B0402040204020203" pitchFamily="34" charset="0"/>
                <a:cs typeface="Nirmala UI Semilight" panose="020B0402040204020203" pitchFamily="34" charset="0"/>
              </a:rPr>
              <a:t> Sites</a:t>
            </a:r>
          </a:p>
          <a:p>
            <a:endParaRPr lang="en-US" dirty="0">
              <a:latin typeface="Nirmala UI Semilight" panose="020B0402040204020203" pitchFamily="34" charset="0"/>
              <a:cs typeface="Nirmala UI Semilight" panose="020B0402040204020203" pitchFamily="34" charset="0"/>
            </a:endParaRPr>
          </a:p>
          <a:p>
            <a:r>
              <a:rPr lang="en-US" dirty="0">
                <a:latin typeface="Nirmala UI Semilight" panose="020B0402040204020203" pitchFamily="34" charset="0"/>
                <a:cs typeface="Nirmala UI Semilight" panose="020B0402040204020203" pitchFamily="34" charset="0"/>
              </a:rPr>
              <a:t>KPO1 –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3538D5-C9D1-403C-B4D7-2D465201E5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60593"/>
            <a:ext cx="5486400" cy="54864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7577B60-57A7-4C80-9674-272C1F3EB2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2521853"/>
            <a:ext cx="5486411" cy="3657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2843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F355D17-A71B-4C8B-926E-7607C3434665}"/>
              </a:ext>
            </a:extLst>
          </p:cNvPr>
          <p:cNvSpPr txBox="1"/>
          <p:nvPr/>
        </p:nvSpPr>
        <p:spPr>
          <a:xfrm>
            <a:off x="5833664" y="960593"/>
            <a:ext cx="174919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Nirmala UI Semilight" panose="020B0402040204020203" pitchFamily="34" charset="0"/>
                <a:cs typeface="Nirmala UI Semilight" panose="020B0402040204020203" pitchFamily="34" charset="0"/>
              </a:rPr>
              <a:t>MesoWest</a:t>
            </a:r>
            <a:r>
              <a:rPr lang="en-US" dirty="0">
                <a:latin typeface="Nirmala UI Semilight" panose="020B0402040204020203" pitchFamily="34" charset="0"/>
                <a:cs typeface="Nirmala UI Semilight" panose="020B0402040204020203" pitchFamily="34" charset="0"/>
              </a:rPr>
              <a:t> Sites</a:t>
            </a:r>
          </a:p>
          <a:p>
            <a:endParaRPr lang="en-US" dirty="0">
              <a:latin typeface="Nirmala UI Semilight" panose="020B0402040204020203" pitchFamily="34" charset="0"/>
              <a:cs typeface="Nirmala UI Semilight" panose="020B0402040204020203" pitchFamily="34" charset="0"/>
            </a:endParaRPr>
          </a:p>
          <a:p>
            <a:r>
              <a:rPr lang="en-US" dirty="0">
                <a:latin typeface="Nirmala UI Semilight" panose="020B0402040204020203" pitchFamily="34" charset="0"/>
                <a:cs typeface="Nirmala UI Semilight" panose="020B0402040204020203" pitchFamily="34" charset="0"/>
              </a:rPr>
              <a:t>PRKMT –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3538D5-C9D1-403C-B4D7-2D465201E5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60593"/>
            <a:ext cx="5486400" cy="54864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7577B60-57A7-4C80-9674-272C1F3EB2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2521853"/>
            <a:ext cx="5486411" cy="3657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6553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F355D17-A71B-4C8B-926E-7607C3434665}"/>
              </a:ext>
            </a:extLst>
          </p:cNvPr>
          <p:cNvSpPr txBox="1"/>
          <p:nvPr/>
        </p:nvSpPr>
        <p:spPr>
          <a:xfrm>
            <a:off x="5833664" y="960593"/>
            <a:ext cx="174919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Nirmala UI Semilight" panose="020B0402040204020203" pitchFamily="34" charset="0"/>
                <a:cs typeface="Nirmala UI Semilight" panose="020B0402040204020203" pitchFamily="34" charset="0"/>
              </a:rPr>
              <a:t>MesoWest</a:t>
            </a:r>
            <a:r>
              <a:rPr lang="en-US" dirty="0">
                <a:latin typeface="Nirmala UI Semilight" panose="020B0402040204020203" pitchFamily="34" charset="0"/>
                <a:cs typeface="Nirmala UI Semilight" panose="020B0402040204020203" pitchFamily="34" charset="0"/>
              </a:rPr>
              <a:t> Sites</a:t>
            </a:r>
          </a:p>
          <a:p>
            <a:endParaRPr lang="en-US" dirty="0">
              <a:latin typeface="Nirmala UI Semilight" panose="020B0402040204020203" pitchFamily="34" charset="0"/>
              <a:cs typeface="Nirmala UI Semilight" panose="020B0402040204020203" pitchFamily="34" charset="0"/>
            </a:endParaRPr>
          </a:p>
          <a:p>
            <a:r>
              <a:rPr lang="en-US" dirty="0">
                <a:latin typeface="Nirmala UI Semilight" panose="020B0402040204020203" pitchFamily="34" charset="0"/>
                <a:cs typeface="Nirmala UI Semilight" panose="020B0402040204020203" pitchFamily="34" charset="0"/>
              </a:rPr>
              <a:t>D5890 –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3538D5-C9D1-403C-B4D7-2D465201E5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60593"/>
            <a:ext cx="5486400" cy="54864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7577B60-57A7-4C80-9674-272C1F3EB2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2521853"/>
            <a:ext cx="5486411" cy="3657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1107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F355D17-A71B-4C8B-926E-7607C3434665}"/>
              </a:ext>
            </a:extLst>
          </p:cNvPr>
          <p:cNvSpPr txBox="1"/>
          <p:nvPr/>
        </p:nvSpPr>
        <p:spPr>
          <a:xfrm>
            <a:off x="5833664" y="960593"/>
            <a:ext cx="174919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Nirmala UI Semilight" panose="020B0402040204020203" pitchFamily="34" charset="0"/>
                <a:cs typeface="Nirmala UI Semilight" panose="020B0402040204020203" pitchFamily="34" charset="0"/>
              </a:rPr>
              <a:t>MesoWest</a:t>
            </a:r>
            <a:r>
              <a:rPr lang="en-US" dirty="0">
                <a:latin typeface="Nirmala UI Semilight" panose="020B0402040204020203" pitchFamily="34" charset="0"/>
                <a:cs typeface="Nirmala UI Semilight" panose="020B0402040204020203" pitchFamily="34" charset="0"/>
              </a:rPr>
              <a:t> Sites</a:t>
            </a:r>
          </a:p>
          <a:p>
            <a:endParaRPr lang="en-US" dirty="0">
              <a:latin typeface="Nirmala UI Semilight" panose="020B0402040204020203" pitchFamily="34" charset="0"/>
              <a:cs typeface="Nirmala UI Semilight" panose="020B0402040204020203" pitchFamily="34" charset="0"/>
            </a:endParaRPr>
          </a:p>
          <a:p>
            <a:r>
              <a:rPr lang="en-US" dirty="0">
                <a:latin typeface="Nirmala UI Semilight" panose="020B0402040204020203" pitchFamily="34" charset="0"/>
                <a:cs typeface="Nirmala UI Semilight" panose="020B0402040204020203" pitchFamily="34" charset="0"/>
              </a:rPr>
              <a:t>D0217 –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3538D5-C9D1-403C-B4D7-2D465201E5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60593"/>
            <a:ext cx="5486400" cy="54864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7577B60-57A7-4C80-9674-272C1F3EB2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2521853"/>
            <a:ext cx="5486411" cy="3657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2782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F355D17-A71B-4C8B-926E-7607C3434665}"/>
              </a:ext>
            </a:extLst>
          </p:cNvPr>
          <p:cNvSpPr txBox="1"/>
          <p:nvPr/>
        </p:nvSpPr>
        <p:spPr>
          <a:xfrm>
            <a:off x="5833664" y="960593"/>
            <a:ext cx="183896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Nirmala UI Semilight" panose="020B0402040204020203" pitchFamily="34" charset="0"/>
                <a:cs typeface="Nirmala UI Semilight" panose="020B0402040204020203" pitchFamily="34" charset="0"/>
              </a:rPr>
              <a:t>MesoWest</a:t>
            </a:r>
            <a:r>
              <a:rPr lang="en-US" dirty="0">
                <a:latin typeface="Nirmala UI Semilight" panose="020B0402040204020203" pitchFamily="34" charset="0"/>
                <a:cs typeface="Nirmala UI Semilight" panose="020B0402040204020203" pitchFamily="34" charset="0"/>
              </a:rPr>
              <a:t> Sites</a:t>
            </a:r>
          </a:p>
          <a:p>
            <a:endParaRPr lang="en-US" dirty="0">
              <a:latin typeface="Nirmala UI Semilight" panose="020B0402040204020203" pitchFamily="34" charset="0"/>
              <a:cs typeface="Nirmala UI Semilight" panose="020B0402040204020203" pitchFamily="34" charset="0"/>
            </a:endParaRPr>
          </a:p>
          <a:p>
            <a:r>
              <a:rPr lang="en-US" dirty="0">
                <a:latin typeface="Nirmala UI Semilight" panose="020B0402040204020203" pitchFamily="34" charset="0"/>
                <a:cs typeface="Nirmala UI Semilight" panose="020B0402040204020203" pitchFamily="34" charset="0"/>
              </a:rPr>
              <a:t>COOPWBXM8 –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3538D5-C9D1-403C-B4D7-2D465201E5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60593"/>
            <a:ext cx="5486400" cy="54864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7577B60-57A7-4C80-9674-272C1F3EB2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2521853"/>
            <a:ext cx="5486411" cy="3657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3736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F355D17-A71B-4C8B-926E-7607C3434665}"/>
              </a:ext>
            </a:extLst>
          </p:cNvPr>
          <p:cNvSpPr txBox="1"/>
          <p:nvPr/>
        </p:nvSpPr>
        <p:spPr>
          <a:xfrm>
            <a:off x="5833664" y="960593"/>
            <a:ext cx="174919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Nirmala UI Semilight" panose="020B0402040204020203" pitchFamily="34" charset="0"/>
                <a:cs typeface="Nirmala UI Semilight" panose="020B0402040204020203" pitchFamily="34" charset="0"/>
              </a:rPr>
              <a:t>MesoWest</a:t>
            </a:r>
            <a:r>
              <a:rPr lang="en-US" dirty="0">
                <a:latin typeface="Nirmala UI Semilight" panose="020B0402040204020203" pitchFamily="34" charset="0"/>
                <a:cs typeface="Nirmala UI Semilight" panose="020B0402040204020203" pitchFamily="34" charset="0"/>
              </a:rPr>
              <a:t> Sites</a:t>
            </a:r>
          </a:p>
          <a:p>
            <a:endParaRPr lang="en-US" dirty="0">
              <a:latin typeface="Nirmala UI Semilight" panose="020B0402040204020203" pitchFamily="34" charset="0"/>
              <a:cs typeface="Nirmala UI Semilight" panose="020B0402040204020203" pitchFamily="34" charset="0"/>
            </a:endParaRPr>
          </a:p>
          <a:p>
            <a:r>
              <a:rPr lang="en-US" dirty="0">
                <a:latin typeface="Nirmala UI Semilight" panose="020B0402040204020203" pitchFamily="34" charset="0"/>
                <a:cs typeface="Nirmala UI Semilight" panose="020B0402040204020203" pitchFamily="34" charset="0"/>
              </a:rPr>
              <a:t>COOPVALM8 –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3538D5-C9D1-403C-B4D7-2D465201E5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60593"/>
            <a:ext cx="5486400" cy="54864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7577B60-57A7-4C80-9674-272C1F3EB2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2521853"/>
            <a:ext cx="5486411" cy="3657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6604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F355D17-A71B-4C8B-926E-7607C3434665}"/>
              </a:ext>
            </a:extLst>
          </p:cNvPr>
          <p:cNvSpPr txBox="1"/>
          <p:nvPr/>
        </p:nvSpPr>
        <p:spPr>
          <a:xfrm>
            <a:off x="5833664" y="960593"/>
            <a:ext cx="342914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Nirmala UI Semilight" panose="020B0402040204020203" pitchFamily="34" charset="0"/>
                <a:cs typeface="Nirmala UI Semilight" panose="020B0402040204020203" pitchFamily="34" charset="0"/>
              </a:rPr>
              <a:t>GP </a:t>
            </a:r>
            <a:r>
              <a:rPr lang="en-US" dirty="0" err="1">
                <a:latin typeface="Nirmala UI Semilight" panose="020B0402040204020203" pitchFamily="34" charset="0"/>
                <a:cs typeface="Nirmala UI Semilight" panose="020B0402040204020203" pitchFamily="34" charset="0"/>
              </a:rPr>
              <a:t>Agrimet</a:t>
            </a:r>
            <a:r>
              <a:rPr lang="en-US" dirty="0">
                <a:latin typeface="Nirmala UI Semilight" panose="020B0402040204020203" pitchFamily="34" charset="0"/>
                <a:cs typeface="Nirmala UI Semilight" panose="020B0402040204020203" pitchFamily="34" charset="0"/>
              </a:rPr>
              <a:t> Sites</a:t>
            </a:r>
          </a:p>
          <a:p>
            <a:endParaRPr lang="en-US" dirty="0">
              <a:latin typeface="Nirmala UI Semilight" panose="020B0402040204020203" pitchFamily="34" charset="0"/>
              <a:cs typeface="Nirmala UI Semilight" panose="020B0402040204020203" pitchFamily="34" charset="0"/>
            </a:endParaRPr>
          </a:p>
          <a:p>
            <a:r>
              <a:rPr lang="en-US" dirty="0">
                <a:latin typeface="Nirmala UI Semilight" panose="020B0402040204020203" pitchFamily="34" charset="0"/>
                <a:cs typeface="Nirmala UI Semilight" panose="020B0402040204020203" pitchFamily="34" charset="0"/>
              </a:rPr>
              <a:t>GFMT – Greenfields-Fairfield, MT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3538D5-C9D1-403C-B4D7-2D465201E5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60593"/>
            <a:ext cx="54864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1816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F355D17-A71B-4C8B-926E-7607C3434665}"/>
              </a:ext>
            </a:extLst>
          </p:cNvPr>
          <p:cNvSpPr txBox="1"/>
          <p:nvPr/>
        </p:nvSpPr>
        <p:spPr>
          <a:xfrm>
            <a:off x="5833664" y="960593"/>
            <a:ext cx="23230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Nirmala UI Semilight" panose="020B0402040204020203" pitchFamily="34" charset="0"/>
                <a:cs typeface="Nirmala UI Semilight" panose="020B0402040204020203" pitchFamily="34" charset="0"/>
              </a:rPr>
              <a:t>GP </a:t>
            </a:r>
            <a:r>
              <a:rPr lang="en-US" dirty="0" err="1">
                <a:latin typeface="Nirmala UI Semilight" panose="020B0402040204020203" pitchFamily="34" charset="0"/>
                <a:cs typeface="Nirmala UI Semilight" panose="020B0402040204020203" pitchFamily="34" charset="0"/>
              </a:rPr>
              <a:t>Agrimet</a:t>
            </a:r>
            <a:r>
              <a:rPr lang="en-US" dirty="0">
                <a:latin typeface="Nirmala UI Semilight" panose="020B0402040204020203" pitchFamily="34" charset="0"/>
                <a:cs typeface="Nirmala UI Semilight" panose="020B0402040204020203" pitchFamily="34" charset="0"/>
              </a:rPr>
              <a:t> Sites</a:t>
            </a:r>
          </a:p>
          <a:p>
            <a:endParaRPr lang="en-US" dirty="0">
              <a:latin typeface="Nirmala UI Semilight" panose="020B0402040204020203" pitchFamily="34" charset="0"/>
              <a:cs typeface="Nirmala UI Semilight" panose="020B0402040204020203" pitchFamily="34" charset="0"/>
            </a:endParaRPr>
          </a:p>
          <a:p>
            <a:r>
              <a:rPr lang="en-US" dirty="0">
                <a:latin typeface="Nirmala UI Semilight" panose="020B0402040204020203" pitchFamily="34" charset="0"/>
                <a:cs typeface="Nirmala UI Semilight" panose="020B0402040204020203" pitchFamily="34" charset="0"/>
              </a:rPr>
              <a:t>GLGM – Glasgow, MT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3538D5-C9D1-403C-B4D7-2D465201E5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60593"/>
            <a:ext cx="54864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9405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F355D17-A71B-4C8B-926E-7607C3434665}"/>
              </a:ext>
            </a:extLst>
          </p:cNvPr>
          <p:cNvSpPr txBox="1"/>
          <p:nvPr/>
        </p:nvSpPr>
        <p:spPr>
          <a:xfrm>
            <a:off x="5833664" y="960593"/>
            <a:ext cx="217880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Nirmala UI Semilight" panose="020B0402040204020203" pitchFamily="34" charset="0"/>
                <a:cs typeface="Nirmala UI Semilight" panose="020B0402040204020203" pitchFamily="34" charset="0"/>
              </a:rPr>
              <a:t>GP </a:t>
            </a:r>
            <a:r>
              <a:rPr lang="en-US" dirty="0" err="1">
                <a:latin typeface="Nirmala UI Semilight" panose="020B0402040204020203" pitchFamily="34" charset="0"/>
                <a:cs typeface="Nirmala UI Semilight" panose="020B0402040204020203" pitchFamily="34" charset="0"/>
              </a:rPr>
              <a:t>Agrimet</a:t>
            </a:r>
            <a:r>
              <a:rPr lang="en-US" dirty="0">
                <a:latin typeface="Nirmala UI Semilight" panose="020B0402040204020203" pitchFamily="34" charset="0"/>
                <a:cs typeface="Nirmala UI Semilight" panose="020B0402040204020203" pitchFamily="34" charset="0"/>
              </a:rPr>
              <a:t> Sites</a:t>
            </a:r>
          </a:p>
          <a:p>
            <a:endParaRPr lang="en-US" dirty="0">
              <a:latin typeface="Nirmala UI Semilight" panose="020B0402040204020203" pitchFamily="34" charset="0"/>
              <a:cs typeface="Nirmala UI Semilight" panose="020B0402040204020203" pitchFamily="34" charset="0"/>
            </a:endParaRPr>
          </a:p>
          <a:p>
            <a:r>
              <a:rPr lang="en-US" dirty="0">
                <a:latin typeface="Nirmala UI Semilight" panose="020B0402040204020203" pitchFamily="34" charset="0"/>
                <a:cs typeface="Nirmala UI Semilight" panose="020B0402040204020203" pitchFamily="34" charset="0"/>
              </a:rPr>
              <a:t>HRLM – Harlem, MT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3538D5-C9D1-403C-B4D7-2D465201E5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60593"/>
            <a:ext cx="54864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6776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F355D17-A71B-4C8B-926E-7607C3434665}"/>
              </a:ext>
            </a:extLst>
          </p:cNvPr>
          <p:cNvSpPr txBox="1"/>
          <p:nvPr/>
        </p:nvSpPr>
        <p:spPr>
          <a:xfrm>
            <a:off x="5833664" y="960593"/>
            <a:ext cx="208422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Nirmala UI Semilight" panose="020B0402040204020203" pitchFamily="34" charset="0"/>
                <a:cs typeface="Nirmala UI Semilight" panose="020B0402040204020203" pitchFamily="34" charset="0"/>
              </a:rPr>
              <a:t>GP </a:t>
            </a:r>
            <a:r>
              <a:rPr lang="en-US" dirty="0" err="1">
                <a:latin typeface="Nirmala UI Semilight" panose="020B0402040204020203" pitchFamily="34" charset="0"/>
                <a:cs typeface="Nirmala UI Semilight" panose="020B0402040204020203" pitchFamily="34" charset="0"/>
              </a:rPr>
              <a:t>Agrimet</a:t>
            </a:r>
            <a:r>
              <a:rPr lang="en-US" dirty="0">
                <a:latin typeface="Nirmala UI Semilight" panose="020B0402040204020203" pitchFamily="34" charset="0"/>
                <a:cs typeface="Nirmala UI Semilight" panose="020B0402040204020203" pitchFamily="34" charset="0"/>
              </a:rPr>
              <a:t> Sites</a:t>
            </a:r>
          </a:p>
          <a:p>
            <a:endParaRPr lang="en-US" dirty="0">
              <a:latin typeface="Nirmala UI Semilight" panose="020B0402040204020203" pitchFamily="34" charset="0"/>
              <a:cs typeface="Nirmala UI Semilight" panose="020B0402040204020203" pitchFamily="34" charset="0"/>
            </a:endParaRPr>
          </a:p>
          <a:p>
            <a:r>
              <a:rPr lang="en-US" dirty="0">
                <a:latin typeface="Nirmala UI Semilight" panose="020B0402040204020203" pitchFamily="34" charset="0"/>
                <a:cs typeface="Nirmala UI Semilight" panose="020B0402040204020203" pitchFamily="34" charset="0"/>
              </a:rPr>
              <a:t>MATM – Malta, MT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3538D5-C9D1-403C-B4D7-2D465201E5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60593"/>
            <a:ext cx="54864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5936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F355D17-A71B-4C8B-926E-7607C3434665}"/>
              </a:ext>
            </a:extLst>
          </p:cNvPr>
          <p:cNvSpPr txBox="1"/>
          <p:nvPr/>
        </p:nvSpPr>
        <p:spPr>
          <a:xfrm>
            <a:off x="5833664" y="960593"/>
            <a:ext cx="37818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Nirmala UI Semilight" panose="020B0402040204020203" pitchFamily="34" charset="0"/>
                <a:cs typeface="Nirmala UI Semilight" panose="020B0402040204020203" pitchFamily="34" charset="0"/>
              </a:rPr>
              <a:t>GP </a:t>
            </a:r>
            <a:r>
              <a:rPr lang="en-US" dirty="0" err="1">
                <a:latin typeface="Nirmala UI Semilight" panose="020B0402040204020203" pitchFamily="34" charset="0"/>
                <a:cs typeface="Nirmala UI Semilight" panose="020B0402040204020203" pitchFamily="34" charset="0"/>
              </a:rPr>
              <a:t>Agrimet</a:t>
            </a:r>
            <a:r>
              <a:rPr lang="en-US" dirty="0">
                <a:latin typeface="Nirmala UI Semilight" panose="020B0402040204020203" pitchFamily="34" charset="0"/>
                <a:cs typeface="Nirmala UI Semilight" panose="020B0402040204020203" pitchFamily="34" charset="0"/>
              </a:rPr>
              <a:t> Sites</a:t>
            </a:r>
          </a:p>
          <a:p>
            <a:endParaRPr lang="en-US" dirty="0">
              <a:latin typeface="Nirmala UI Semilight" panose="020B0402040204020203" pitchFamily="34" charset="0"/>
              <a:cs typeface="Nirmala UI Semilight" panose="020B0402040204020203" pitchFamily="34" charset="0"/>
            </a:endParaRPr>
          </a:p>
          <a:p>
            <a:r>
              <a:rPr lang="en-US" dirty="0">
                <a:latin typeface="Nirmala UI Semilight" panose="020B0402040204020203" pitchFamily="34" charset="0"/>
                <a:cs typeface="Nirmala UI Semilight" panose="020B0402040204020203" pitchFamily="34" charset="0"/>
              </a:rPr>
              <a:t>TRFM – Teton River-Farmington, MT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3538D5-C9D1-403C-B4D7-2D465201E5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60593"/>
            <a:ext cx="54864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6049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0A740C-235E-4613-9294-AE58129279E5}"/>
              </a:ext>
            </a:extLst>
          </p:cNvPr>
          <p:cNvSpPr txBox="1"/>
          <p:nvPr/>
        </p:nvSpPr>
        <p:spPr>
          <a:xfrm>
            <a:off x="5221401" y="3059668"/>
            <a:ext cx="2501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Nirmala UI Semilight" panose="020B0402040204020203" pitchFamily="34" charset="0"/>
                <a:cs typeface="Nirmala UI Semilight" panose="020B0402040204020203" pitchFamily="34" charset="0"/>
              </a:rPr>
              <a:t>MesoWest</a:t>
            </a:r>
            <a:r>
              <a:rPr lang="en-US" dirty="0">
                <a:latin typeface="Nirmala UI Semilight" panose="020B0402040204020203" pitchFamily="34" charset="0"/>
                <a:cs typeface="Nirmala UI Semilight" panose="020B0402040204020203" pitchFamily="34" charset="0"/>
              </a:rPr>
              <a:t> Sites (Good)</a:t>
            </a:r>
          </a:p>
        </p:txBody>
      </p:sp>
    </p:spTree>
    <p:extLst>
      <p:ext uri="{BB962C8B-B14F-4D97-AF65-F5344CB8AC3E}">
        <p14:creationId xmlns:p14="http://schemas.microsoft.com/office/powerpoint/2010/main" val="36180024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4126</TotalTime>
  <Words>186</Words>
  <Application>Microsoft Office PowerPoint</Application>
  <PresentationFormat>Widescreen</PresentationFormat>
  <Paragraphs>104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1" baseType="lpstr">
      <vt:lpstr>Arial</vt:lpstr>
      <vt:lpstr>Calibri</vt:lpstr>
      <vt:lpstr>Calibri Light</vt:lpstr>
      <vt:lpstr>Nirmala UI Semilight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Broman, Daniel P</dc:creator>
  <cp:lastModifiedBy>Broman, Daniel P</cp:lastModifiedBy>
  <cp:revision>7</cp:revision>
  <dcterms:created xsi:type="dcterms:W3CDTF">2018-09-21T21:23:55Z</dcterms:created>
  <dcterms:modified xsi:type="dcterms:W3CDTF">2018-09-24T18:10:06Z</dcterms:modified>
</cp:coreProperties>
</file>